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9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03" r:id="rId10"/>
    <p:sldId id="429" r:id="rId11"/>
    <p:sldId id="422" r:id="rId12"/>
    <p:sldId id="299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12" r:id="rId21"/>
    <p:sldId id="383" r:id="rId22"/>
    <p:sldId id="396" r:id="rId23"/>
    <p:sldId id="356" r:id="rId24"/>
    <p:sldId id="390" r:id="rId25"/>
    <p:sldId id="425" r:id="rId26"/>
    <p:sldId id="391" r:id="rId27"/>
    <p:sldId id="392" r:id="rId28"/>
    <p:sldId id="388" r:id="rId29"/>
    <p:sldId id="415" r:id="rId30"/>
    <p:sldId id="426" r:id="rId31"/>
    <p:sldId id="393" r:id="rId32"/>
    <p:sldId id="394" r:id="rId33"/>
    <p:sldId id="395" r:id="rId34"/>
    <p:sldId id="402" r:id="rId35"/>
    <p:sldId id="419" r:id="rId36"/>
    <p:sldId id="433" r:id="rId37"/>
    <p:sldId id="430" r:id="rId38"/>
    <p:sldId id="401" r:id="rId39"/>
    <p:sldId id="303" r:id="rId40"/>
    <p:sldId id="417" r:id="rId41"/>
    <p:sldId id="416" r:id="rId42"/>
    <p:sldId id="397" r:id="rId43"/>
    <p:sldId id="432" r:id="rId44"/>
    <p:sldId id="442" r:id="rId45"/>
    <p:sldId id="443" r:id="rId46"/>
    <p:sldId id="418" r:id="rId47"/>
    <p:sldId id="434" r:id="rId48"/>
    <p:sldId id="431" r:id="rId49"/>
    <p:sldId id="361" r:id="rId50"/>
    <p:sldId id="413" r:id="rId51"/>
    <p:sldId id="414" r:id="rId52"/>
    <p:sldId id="421" r:id="rId53"/>
    <p:sldId id="420" r:id="rId54"/>
    <p:sldId id="423" r:id="rId55"/>
    <p:sldId id="444" r:id="rId56"/>
    <p:sldId id="424" r:id="rId57"/>
    <p:sldId id="435" r:id="rId58"/>
    <p:sldId id="437" r:id="rId59"/>
    <p:sldId id="398" r:id="rId60"/>
    <p:sldId id="382" r:id="rId61"/>
    <p:sldId id="438" r:id="rId62"/>
    <p:sldId id="441" r:id="rId63"/>
    <p:sldId id="440" r:id="rId64"/>
    <p:sldId id="436" r:id="rId65"/>
    <p:sldId id="304" r:id="rId66"/>
    <p:sldId id="439" r:id="rId67"/>
    <p:sldId id="306" r:id="rId68"/>
  </p:sldIdLst>
  <p:sldSz cx="9144000" cy="5143500" type="screen16x9"/>
  <p:notesSz cx="6858000" cy="9144000"/>
  <p:embeddedFontLst>
    <p:embeddedFont>
      <p:font typeface="Arial Unicode MS" panose="020B0604020202020204" charset="-128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Roboto" panose="020B0604020202020204" charset="0"/>
      <p:regular r:id="rId79"/>
      <p:bold r:id="rId80"/>
      <p:italic r:id="rId81"/>
      <p:boldItalic r:id="rId82"/>
    </p:embeddedFont>
    <p:embeddedFont>
      <p:font typeface="Segoe UI" panose="020B0502040204020203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456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10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smtClean="0">
                <a:solidFill>
                  <a:srgbClr val="FF0000"/>
                </a:solidFill>
              </a:rPr>
              <a:t>:</a:t>
            </a:r>
            <a:r>
              <a:rPr lang="en-US" smtClean="0"/>
              <a:t>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ru-RU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8961" y="16147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925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82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на паттерне «Мост»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3232149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/>
              <a:t>Абстракция будет делегировать работу одному из объектов реализаций. Причём, реализации можно будет </a:t>
            </a:r>
            <a:r>
              <a:rPr lang="ru-RU" dirty="0" err="1" smtClean="0"/>
              <a:t>взаимозаменять</a:t>
            </a:r>
            <a:r>
              <a:rPr lang="ru-RU" dirty="0" smtClean="0"/>
              <a:t>, но только при условии, что все они будут следовать общему интерфейсу.</a:t>
            </a:r>
          </a:p>
          <a:p>
            <a:pPr lvl="0" indent="-34290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/>
              <a:t>Таким образом, вы сможете изменять графический интерфейс приложения, не трогая низкоуровневый код работы с операционной системой. 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AutoShape 6" descr="Вариант кросс-платформенной архитектур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C:\Users\pavel\Downloads\bridge-2-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5548" y="1257299"/>
            <a:ext cx="4978402" cy="311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 предприятии требовалось реализовать получение одних и тех же данных из разных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CAD-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систем. Данные на выходе имели один и тот же вид.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Если реализовать интерфейсы под любой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то результат был бы такой же.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0" y="1258687"/>
            <a:ext cx="5884862" cy="24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наследованием от необходимых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интерфейсов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156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Требовалась определенная сортировка массивов данных в зависимости от того,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 и в каком порядке необходимо было их обрабатывать.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60" y="1127749"/>
            <a:ext cx="5720248" cy="22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 (при правильной реализации интерфейса</a:t>
            </a:r>
            <a:r>
              <a:rPr lang="ru-RU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  <a:endParaRPr lang="ru-RU" dirty="0" smtClean="0"/>
          </a:p>
          <a:p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 Описать </a:t>
            </a:r>
            <a:r>
              <a:rPr lang="ru-RU" dirty="0" smtClean="0"/>
              <a:t>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42923" y="1219200"/>
            <a:ext cx="5375322" cy="299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композиции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агрегации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2821</Words>
  <Application>Microsoft Office PowerPoint</Application>
  <PresentationFormat>Экран (16:9)</PresentationFormat>
  <Paragraphs>542</Paragraphs>
  <Slides>67</Slides>
  <Notes>67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8" baseType="lpstr">
      <vt:lpstr>Arial Unicode MS</vt:lpstr>
      <vt:lpstr>Calibri</vt:lpstr>
      <vt:lpstr>Wingdings</vt:lpstr>
      <vt:lpstr>HeliosExtC</vt:lpstr>
      <vt:lpstr>Avenir</vt:lpstr>
      <vt:lpstr>Consolas</vt:lpstr>
      <vt:lpstr>Roboto</vt:lpstr>
      <vt:lpstr>Segoe UI</vt:lpstr>
      <vt:lpstr>Arial</vt:lpstr>
      <vt:lpstr>Courier New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Пример на паттерне «Мост»</vt:lpstr>
      <vt:lpstr>Пример из практики 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Пример из практики 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Ключевое слово new 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534</cp:revision>
  <dcterms:modified xsi:type="dcterms:W3CDTF">2024-12-17T15:17:37Z</dcterms:modified>
</cp:coreProperties>
</file>